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264" r:id="rId3"/>
    <p:sldId id="272" r:id="rId4"/>
    <p:sldId id="265" r:id="rId5"/>
    <p:sldId id="273" r:id="rId6"/>
    <p:sldId id="266" r:id="rId7"/>
    <p:sldId id="274" r:id="rId8"/>
    <p:sldId id="267" r:id="rId9"/>
    <p:sldId id="275" r:id="rId10"/>
    <p:sldId id="268" r:id="rId11"/>
    <p:sldId id="262" r:id="rId12"/>
    <p:sldId id="269" r:id="rId13"/>
    <p:sldId id="263" r:id="rId14"/>
    <p:sldId id="270" r:id="rId15"/>
    <p:sldId id="271" r:id="rId16"/>
    <p:sldId id="278" r:id="rId17"/>
    <p:sldId id="258" r:id="rId18"/>
    <p:sldId id="279" r:id="rId19"/>
    <p:sldId id="259" r:id="rId20"/>
    <p:sldId id="280" r:id="rId21"/>
    <p:sldId id="260" r:id="rId22"/>
    <p:sldId id="281" r:id="rId23"/>
    <p:sldId id="261" r:id="rId24"/>
    <p:sldId id="282" r:id="rId25"/>
    <p:sldId id="276" r:id="rId26"/>
    <p:sldId id="283" r:id="rId27"/>
    <p:sldId id="277" r:id="rId28"/>
    <p:sldId id="284" r:id="rId29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10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45926-E377-3F40-A3F2-80EF1A0F80B5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82D7E-6419-2B4B-860C-FCF30AC48B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986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F2026-99C0-AC49-9F47-5AF12745A98A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5368D-32D0-A347-9B0D-A08C596A80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3568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90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45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27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59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63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467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83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31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211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318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40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ED90-4394-1F47-B72E-84E23B0E2ED9}" type="datetimeFigureOut">
              <a:rPr lang="nl-NL" smtClean="0"/>
              <a:t>06-12-15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29E9B-1EA9-8248-B5FF-EA5CCBA8E7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49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Acepromazine</a:t>
            </a:r>
            <a:endParaRPr lang="nl-NL" sz="8800" dirty="0"/>
          </a:p>
        </p:txBody>
      </p:sp>
      <p:sp>
        <p:nvSpPr>
          <p:cNvPr id="4" name="Tekstvak 3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57066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Midazolam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groep?   Benzodiazepines,  	merken: 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Minor tranquilizer</a:t>
            </a:r>
          </a:p>
          <a:p>
            <a:r>
              <a:rPr lang="nl-NL" dirty="0" err="1" smtClean="0"/>
              <a:t>Midazolam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Dormicum</a:t>
            </a:r>
            <a:r>
              <a:rPr lang="nl-NL" dirty="0" smtClean="0"/>
              <a:t>  (humaan)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981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Atipamezole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68961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Atipamezole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groep? Alfa 2 antagonist,  		merken: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Antisedan</a:t>
            </a:r>
          </a:p>
          <a:p>
            <a:r>
              <a:rPr lang="nl-NL" dirty="0" err="1" smtClean="0"/>
              <a:t>Sedastop</a:t>
            </a:r>
            <a:endParaRPr lang="nl-NL" dirty="0" smtClean="0"/>
          </a:p>
          <a:p>
            <a:r>
              <a:rPr lang="nl-NL" dirty="0" err="1" smtClean="0"/>
              <a:t>Atipam</a:t>
            </a:r>
            <a:endParaRPr lang="nl-NL" dirty="0" smtClean="0"/>
          </a:p>
          <a:p>
            <a:r>
              <a:rPr lang="nl-NL" dirty="0" err="1" smtClean="0"/>
              <a:t>Alzane</a:t>
            </a:r>
            <a:endParaRPr lang="nl-NL" dirty="0" smtClean="0"/>
          </a:p>
          <a:p>
            <a:r>
              <a:rPr lang="nl-NL" dirty="0" err="1" smtClean="0"/>
              <a:t>Narcostop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4342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Detomidine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259737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Detomidine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groep?  Alfa2 agonisten</a:t>
            </a:r>
          </a:p>
          <a:p>
            <a:r>
              <a:rPr lang="nl-NL" dirty="0" smtClean="0"/>
              <a:t>Voor paard en rund, 			merken:</a:t>
            </a:r>
          </a:p>
          <a:p>
            <a:endParaRPr lang="nl-NL" dirty="0" smtClean="0"/>
          </a:p>
          <a:p>
            <a:r>
              <a:rPr lang="nl-NL" dirty="0" err="1" smtClean="0"/>
              <a:t>Domosedan</a:t>
            </a:r>
            <a:endParaRPr lang="nl-NL" dirty="0" smtClean="0"/>
          </a:p>
          <a:p>
            <a:r>
              <a:rPr lang="nl-NL" dirty="0" err="1" smtClean="0"/>
              <a:t>Detogesic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Domidine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72912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Acepromazine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merken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08574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971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Xylazine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merken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09710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749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Medetomidine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merken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7778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Acepromazine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82185"/>
            <a:ext cx="8423356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Welke groep?  Neuroleptica major tranquilizers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Merken:</a:t>
            </a:r>
          </a:p>
          <a:p>
            <a:endParaRPr lang="nl-NL" dirty="0" smtClean="0"/>
          </a:p>
          <a:p>
            <a:r>
              <a:rPr lang="nl-NL" dirty="0" err="1" smtClean="0"/>
              <a:t>Vetranquil</a:t>
            </a:r>
            <a:r>
              <a:rPr lang="nl-NL" dirty="0" smtClean="0"/>
              <a:t> 			</a:t>
            </a:r>
            <a:r>
              <a:rPr lang="nl-NL" dirty="0" err="1" smtClean="0"/>
              <a:t>inj</a:t>
            </a:r>
            <a:r>
              <a:rPr lang="nl-NL" dirty="0" smtClean="0"/>
              <a:t>, </a:t>
            </a:r>
            <a:r>
              <a:rPr lang="nl-NL" dirty="0" err="1" smtClean="0"/>
              <a:t>tabl</a:t>
            </a:r>
            <a:endParaRPr lang="nl-NL" dirty="0" smtClean="0"/>
          </a:p>
          <a:p>
            <a:r>
              <a:rPr lang="nl-NL" dirty="0" err="1" smtClean="0"/>
              <a:t>Neurotranq</a:t>
            </a:r>
            <a:r>
              <a:rPr lang="nl-NL" dirty="0" smtClean="0"/>
              <a:t> 			pro </a:t>
            </a:r>
            <a:r>
              <a:rPr lang="nl-NL" dirty="0" err="1" smtClean="0"/>
              <a:t>inj</a:t>
            </a:r>
            <a:r>
              <a:rPr lang="nl-NL" dirty="0" smtClean="0"/>
              <a:t>, </a:t>
            </a:r>
            <a:r>
              <a:rPr lang="nl-NL" dirty="0" err="1" smtClean="0"/>
              <a:t>tabl</a:t>
            </a:r>
            <a:endParaRPr lang="nl-NL" dirty="0" smtClean="0"/>
          </a:p>
          <a:p>
            <a:r>
              <a:rPr lang="nl-NL" dirty="0" err="1" smtClean="0"/>
              <a:t>Tranquigel</a:t>
            </a:r>
            <a:r>
              <a:rPr lang="nl-NL" dirty="0" smtClean="0"/>
              <a:t> 			(paard)</a:t>
            </a:r>
          </a:p>
          <a:p>
            <a:r>
              <a:rPr lang="nl-NL" dirty="0" err="1" smtClean="0"/>
              <a:t>Aceprom</a:t>
            </a:r>
            <a:r>
              <a:rPr lang="nl-NL" dirty="0" smtClean="0"/>
              <a:t> 			pro </a:t>
            </a:r>
            <a:r>
              <a:rPr lang="nl-NL" dirty="0" err="1" smtClean="0"/>
              <a:t>inj</a:t>
            </a:r>
            <a:endParaRPr lang="nl-NL" dirty="0" smtClean="0"/>
          </a:p>
          <a:p>
            <a:r>
              <a:rPr lang="nl-NL" dirty="0" err="1" smtClean="0"/>
              <a:t>Calmivet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173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251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Ketamine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merken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73556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3808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Midazolam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merken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13810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793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Atipamezole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merken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33500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841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Detomidine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585433" y="801657"/>
            <a:ext cx="2035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Stofnaam:</a:t>
            </a:r>
            <a:endParaRPr lang="nl-NL" sz="2800" dirty="0"/>
          </a:p>
        </p:txBody>
      </p:sp>
      <p:sp>
        <p:nvSpPr>
          <p:cNvPr id="4" name="Tekstvak 3"/>
          <p:cNvSpPr txBox="1"/>
          <p:nvPr/>
        </p:nvSpPr>
        <p:spPr>
          <a:xfrm>
            <a:off x="4343456" y="5368403"/>
            <a:ext cx="4800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Tot welke groep behoort deze stof? Welke merken ken je?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335937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81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Xylazine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4435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Xylazine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Welke groep?		Alfa 2 agonisten  merken: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Sedamun</a:t>
            </a:r>
            <a:endParaRPr lang="nl-NL" dirty="0" smtClean="0"/>
          </a:p>
          <a:p>
            <a:r>
              <a:rPr lang="nl-NL" dirty="0" err="1" smtClean="0"/>
              <a:t>Xylalin</a:t>
            </a:r>
            <a:endParaRPr lang="nl-NL" dirty="0" smtClean="0"/>
          </a:p>
          <a:p>
            <a:r>
              <a:rPr lang="nl-NL" dirty="0" err="1" smtClean="0"/>
              <a:t>Sedazine</a:t>
            </a:r>
            <a:endParaRPr lang="nl-NL" dirty="0" smtClean="0"/>
          </a:p>
          <a:p>
            <a:r>
              <a:rPr lang="nl-NL" dirty="0" err="1" smtClean="0"/>
              <a:t>Xylazine</a:t>
            </a:r>
            <a:r>
              <a:rPr lang="nl-NL" dirty="0" smtClean="0"/>
              <a:t> pro </a:t>
            </a:r>
            <a:r>
              <a:rPr lang="nl-NL" dirty="0" err="1" smtClean="0"/>
              <a:t>inj</a:t>
            </a:r>
            <a:endParaRPr lang="nl-NL" dirty="0" smtClean="0"/>
          </a:p>
          <a:p>
            <a:r>
              <a:rPr lang="nl-NL" dirty="0" err="1" smtClean="0"/>
              <a:t>Nerfasin</a:t>
            </a:r>
            <a:endParaRPr lang="nl-NL" dirty="0" smtClean="0"/>
          </a:p>
          <a:p>
            <a:r>
              <a:rPr lang="nl-NL" dirty="0" err="1" smtClean="0"/>
              <a:t>Xylasol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3785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Medetomidine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64657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Medetomidine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Welke groep?    Alfa2 agonisten</a:t>
            </a:r>
          </a:p>
          <a:p>
            <a:r>
              <a:rPr lang="nl-NL" dirty="0" smtClean="0"/>
              <a:t>Vooral voor hond en kat 			merken: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Domitor</a:t>
            </a:r>
            <a:endParaRPr lang="nl-NL" dirty="0" smtClean="0"/>
          </a:p>
          <a:p>
            <a:r>
              <a:rPr lang="nl-NL" dirty="0" err="1" smtClean="0"/>
              <a:t>Sedator</a:t>
            </a:r>
            <a:endParaRPr lang="nl-NL" dirty="0" smtClean="0"/>
          </a:p>
          <a:p>
            <a:r>
              <a:rPr lang="nl-NL" dirty="0" err="1" smtClean="0"/>
              <a:t>Sedastart</a:t>
            </a:r>
            <a:endParaRPr lang="nl-NL" dirty="0" smtClean="0"/>
          </a:p>
          <a:p>
            <a:r>
              <a:rPr lang="nl-NL" dirty="0" err="1" smtClean="0"/>
              <a:t>Cepetor</a:t>
            </a:r>
            <a:endParaRPr lang="nl-NL" dirty="0" smtClean="0"/>
          </a:p>
          <a:p>
            <a:r>
              <a:rPr lang="nl-NL" dirty="0" err="1" smtClean="0"/>
              <a:t>Dorbene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300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Ketamine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03593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Ketamine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Welke groep?  </a:t>
            </a:r>
            <a:r>
              <a:rPr lang="nl-NL" dirty="0" err="1" smtClean="0"/>
              <a:t>Dissociativa</a:t>
            </a:r>
            <a:r>
              <a:rPr lang="nl-NL" dirty="0" smtClean="0"/>
              <a:t>,		   merken: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Ketamine</a:t>
            </a:r>
            <a:r>
              <a:rPr lang="nl-NL" dirty="0" smtClean="0"/>
              <a:t> 10%</a:t>
            </a:r>
          </a:p>
          <a:p>
            <a:r>
              <a:rPr lang="nl-NL" dirty="0" err="1" smtClean="0"/>
              <a:t>Aneastamine</a:t>
            </a:r>
            <a:endParaRPr lang="nl-NL" dirty="0" smtClean="0"/>
          </a:p>
          <a:p>
            <a:r>
              <a:rPr lang="nl-NL" dirty="0" err="1" smtClean="0"/>
              <a:t>Keta-ject</a:t>
            </a:r>
            <a:endParaRPr lang="nl-NL" dirty="0" smtClean="0"/>
          </a:p>
          <a:p>
            <a:r>
              <a:rPr lang="nl-NL" dirty="0" err="1" smtClean="0"/>
              <a:t>Nimatek</a:t>
            </a:r>
            <a:endParaRPr lang="nl-NL" dirty="0" smtClean="0"/>
          </a:p>
          <a:p>
            <a:r>
              <a:rPr lang="nl-NL" dirty="0" err="1" smtClean="0"/>
              <a:t>Aescoket</a:t>
            </a:r>
            <a:endParaRPr lang="nl-NL" dirty="0" smtClean="0"/>
          </a:p>
          <a:p>
            <a:r>
              <a:rPr lang="nl-NL" dirty="0" err="1" smtClean="0"/>
              <a:t>Ketalin</a:t>
            </a:r>
            <a:r>
              <a:rPr lang="nl-NL" dirty="0" smtClean="0"/>
              <a:t>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045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373360"/>
            <a:ext cx="8229600" cy="1143000"/>
          </a:xfrm>
        </p:spPr>
        <p:txBody>
          <a:bodyPr>
            <a:noAutofit/>
          </a:bodyPr>
          <a:lstStyle/>
          <a:p>
            <a:r>
              <a:rPr lang="nl-NL" sz="8800" dirty="0" err="1" smtClean="0"/>
              <a:t>Midazolam</a:t>
            </a:r>
            <a:r>
              <a:rPr lang="nl-NL" sz="8800" dirty="0" smtClean="0"/>
              <a:t> </a:t>
            </a:r>
            <a:endParaRPr lang="nl-NL" sz="8800" dirty="0"/>
          </a:p>
        </p:txBody>
      </p:sp>
      <p:sp>
        <p:nvSpPr>
          <p:cNvPr id="3" name="Tekstvak 2"/>
          <p:cNvSpPr txBox="1"/>
          <p:nvPr/>
        </p:nvSpPr>
        <p:spPr>
          <a:xfrm>
            <a:off x="882651" y="693569"/>
            <a:ext cx="3161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antwoordkaartje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90643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175</Words>
  <Application>Microsoft Macintosh PowerPoint</Application>
  <PresentationFormat>Diavoorstelling (4:3)</PresentationFormat>
  <Paragraphs>93</Paragraphs>
  <Slides>28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29" baseType="lpstr">
      <vt:lpstr>Office-thema</vt:lpstr>
      <vt:lpstr>Acepromazine</vt:lpstr>
      <vt:lpstr>Acepromazine</vt:lpstr>
      <vt:lpstr>Xylazine</vt:lpstr>
      <vt:lpstr>Xylazine </vt:lpstr>
      <vt:lpstr>Medetomidine</vt:lpstr>
      <vt:lpstr>Medetomidine </vt:lpstr>
      <vt:lpstr>Ketamine </vt:lpstr>
      <vt:lpstr>Ketamine </vt:lpstr>
      <vt:lpstr>Midazolam </vt:lpstr>
      <vt:lpstr>Midazolam </vt:lpstr>
      <vt:lpstr>Atipamezole</vt:lpstr>
      <vt:lpstr>Atipamezole </vt:lpstr>
      <vt:lpstr>Detomidine </vt:lpstr>
      <vt:lpstr>Detomidine</vt:lpstr>
      <vt:lpstr>Acepromazine</vt:lpstr>
      <vt:lpstr>PowerPoint-presentatie</vt:lpstr>
      <vt:lpstr>Xylazine</vt:lpstr>
      <vt:lpstr>PowerPoint-presentatie</vt:lpstr>
      <vt:lpstr>Medetomidine</vt:lpstr>
      <vt:lpstr>PowerPoint-presentatie</vt:lpstr>
      <vt:lpstr>Ketamine </vt:lpstr>
      <vt:lpstr>PowerPoint-presentatie</vt:lpstr>
      <vt:lpstr>Midazolam </vt:lpstr>
      <vt:lpstr>PowerPoint-presentatie</vt:lpstr>
      <vt:lpstr>Atipamezole</vt:lpstr>
      <vt:lpstr>PowerPoint-presentatie</vt:lpstr>
      <vt:lpstr>Detomidine 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Acepromazine</dc:title>
  <dc:creator>Huub Hessel</dc:creator>
  <cp:lastModifiedBy>Huub Hessel</cp:lastModifiedBy>
  <cp:revision>6</cp:revision>
  <dcterms:created xsi:type="dcterms:W3CDTF">2015-12-06T15:03:02Z</dcterms:created>
  <dcterms:modified xsi:type="dcterms:W3CDTF">2015-12-06T16:00:38Z</dcterms:modified>
</cp:coreProperties>
</file>